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195811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Middle of Nowhere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Barricade with pull port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2A795A-FE05-44B1-A5A1-C9B7A69A1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52848"/>
            <a:ext cx="7025776" cy="37415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Middle of Nowhere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Middle of Nowhere is a 22 round, 110 point, Comstock course of fire. There are 10 IPSC targets and 2 colt poppers. The best 2 hits on paper wills 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pull cord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area. Handgun is loaded on barrel.</a:t>
            </a:r>
          </a:p>
          <a:p>
            <a:endParaRPr lang="en-US" dirty="0"/>
          </a:p>
          <a:p>
            <a:r>
              <a:rPr lang="en-US" dirty="0"/>
              <a:t>PCC start position is inside the shooting area. Loaded carbine is placed on barrel.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154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2021-03-11T18:19:53Z</dcterms:modified>
  <cp:category>Shooting</cp:category>
</cp:coreProperties>
</file>

<file path=docProps/thumbnail.jpeg>
</file>